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8" r:id="rId4"/>
    <p:sldId id="269" r:id="rId5"/>
    <p:sldId id="273" r:id="rId6"/>
    <p:sldId id="271" r:id="rId7"/>
    <p:sldId id="270" r:id="rId8"/>
    <p:sldId id="272" r:id="rId9"/>
    <p:sldId id="260" r:id="rId10"/>
    <p:sldId id="262" r:id="rId11"/>
    <p:sldId id="274" r:id="rId12"/>
    <p:sldId id="275" r:id="rId13"/>
    <p:sldId id="276" r:id="rId14"/>
    <p:sldId id="277" r:id="rId15"/>
    <p:sldId id="278" r:id="rId16"/>
    <p:sldId id="2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92" autoAdjust="0"/>
    <p:restoredTop sz="86416" autoAdjust="0"/>
  </p:normalViewPr>
  <p:slideViewPr>
    <p:cSldViewPr snapToGrid="0">
      <p:cViewPr varScale="1">
        <p:scale>
          <a:sx n="74" d="100"/>
          <a:sy n="74" d="100"/>
        </p:scale>
        <p:origin x="57" y="33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3743AF-BA98-44E0-AFEF-4DFA9D53C255}" type="datetimeFigureOut">
              <a:rPr lang="en-US" smtClean="0"/>
              <a:t>5/13/2014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D9734-E111-44BC-BC68-C2A49A5B1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150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Today, the white house announced a new open data action plan, including support for CC-0 public</a:t>
            </a:r>
            <a:r>
              <a:rPr lang="en-US" baseline="0" dirty="0" smtClean="0"/>
              <a:t> domain dedication for government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D9734-E111-44BC-BC68-C2A49A5B10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4771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Bay area bike share challenge – citizen-sourced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D9734-E111-44BC-BC68-C2A49A5B108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57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Chatt</a:t>
            </a:r>
            <a:r>
              <a:rPr lang="en-US" dirty="0" smtClean="0"/>
              <a:t> lib: </a:t>
            </a:r>
            <a:r>
              <a:rPr lang="en-US" dirty="0" smtClean="0"/>
              <a:t>Bringing librarians back into the fold of data </a:t>
            </a:r>
            <a:r>
              <a:rPr lang="en-US" dirty="0" err="1" smtClean="0"/>
              <a:t>curation</a:t>
            </a:r>
            <a:r>
              <a:rPr lang="en-US" dirty="0" smtClean="0"/>
              <a:t> / discovery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D9734-E111-44BC-BC68-C2A49A5B108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76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Vendors taking it seriously: </a:t>
            </a:r>
            <a:r>
              <a:rPr lang="en-US" dirty="0" err="1" smtClean="0"/>
              <a:t>arcgis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D9734-E111-44BC-BC68-C2A49A5B108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680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accela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D9734-E111-44BC-BC68-C2A49A5B10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502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D9734-E111-44BC-BC68-C2A49A5B108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12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Cuties in Denver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D9734-E111-44BC-BC68-C2A49A5B10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918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Philly: mapping construction boom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D9734-E111-44BC-BC68-C2A49A5B108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74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SF anti eviction mapping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D9734-E111-44BC-BC68-C2A49A5B108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768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Access to jobs by commute options in NYC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D9734-E111-44BC-BC68-C2A49A5B10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935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Labplc</a:t>
            </a:r>
            <a:r>
              <a:rPr lang="en-US" baseline="0" dirty="0" smtClean="0"/>
              <a:t> – explicitly experimental, prolific: combining open data/tech &amp; urban theory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D9734-E111-44BC-BC68-C2A49A5B108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86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aramond Pro Bold" panose="02020702060506020403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9D436-7EAF-4AB2-A3D6-7543F6EC6D1B}" type="datetimeFigureOut">
              <a:rPr lang="en-US" smtClean="0"/>
              <a:t>5/13/2014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5F717-FA08-4B7C-A322-BC78A755B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171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9D436-7EAF-4AB2-A3D6-7543F6EC6D1B}" type="datetimeFigureOut">
              <a:rPr lang="en-US" smtClean="0"/>
              <a:t>5/13/2014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5F717-FA08-4B7C-A322-BC78A755B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72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9D436-7EAF-4AB2-A3D6-7543F6EC6D1B}" type="datetimeFigureOut">
              <a:rPr lang="en-US" smtClean="0"/>
              <a:t>5/13/2014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5F717-FA08-4B7C-A322-BC78A755B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22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9D436-7EAF-4AB2-A3D6-7543F6EC6D1B}" type="datetimeFigureOut">
              <a:rPr lang="en-US" smtClean="0"/>
              <a:t>5/13/2014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5F717-FA08-4B7C-A322-BC78A755B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105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9D436-7EAF-4AB2-A3D6-7543F6EC6D1B}" type="datetimeFigureOut">
              <a:rPr lang="en-US" smtClean="0"/>
              <a:t>5/13/2014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5F717-FA08-4B7C-A322-BC78A755B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91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9D436-7EAF-4AB2-A3D6-7543F6EC6D1B}" type="datetimeFigureOut">
              <a:rPr lang="en-US" smtClean="0"/>
              <a:t>5/13/2014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5F717-FA08-4B7C-A322-BC78A755B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40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9D436-7EAF-4AB2-A3D6-7543F6EC6D1B}" type="datetimeFigureOut">
              <a:rPr lang="en-US" smtClean="0"/>
              <a:t>5/13/2014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5F717-FA08-4B7C-A322-BC78A755B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21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9D436-7EAF-4AB2-A3D6-7543F6EC6D1B}" type="datetimeFigureOut">
              <a:rPr lang="en-US" smtClean="0"/>
              <a:t>5/13/2014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5F717-FA08-4B7C-A322-BC78A755B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023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9D436-7EAF-4AB2-A3D6-7543F6EC6D1B}" type="datetimeFigureOut">
              <a:rPr lang="en-US" smtClean="0"/>
              <a:t>5/13/2014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5F717-FA08-4B7C-A322-BC78A755B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244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9D436-7EAF-4AB2-A3D6-7543F6EC6D1B}" type="datetimeFigureOut">
              <a:rPr lang="en-US" smtClean="0"/>
              <a:t>5/13/2014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5F717-FA08-4B7C-A322-BC78A755B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037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9D436-7EAF-4AB2-A3D6-7543F6EC6D1B}" type="datetimeFigureOut">
              <a:rPr lang="en-US" smtClean="0"/>
              <a:t>5/13/2014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5F717-FA08-4B7C-A322-BC78A755B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103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B9D436-7EAF-4AB2-A3D6-7543F6EC6D1B}" type="datetimeFigureOut">
              <a:rPr lang="en-US" smtClean="0"/>
              <a:t>5/13/2014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5F717-FA08-4B7C-A322-BC78A755B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96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dobe Garamond Pro Bold" panose="020207020605060204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civicapps.org/about/data-providers#D9" TargetMode="External"/><Relationship Id="rId2" Type="http://schemas.openxmlformats.org/officeDocument/2006/relationships/hyperlink" Target="https://data.oregon.gov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den.us/cfp-frontier" TargetMode="External"/><Relationship Id="rId4" Type="http://schemas.openxmlformats.org/officeDocument/2006/relationships/hyperlink" Target="http://codeforamerica.org/brigade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8800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Tales from the frontier</a:t>
            </a:r>
            <a:endParaRPr lang="en-US" sz="88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fA_logo_lg.png (2995×1202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97" y="5349875"/>
            <a:ext cx="2864520" cy="114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11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http://constructionpermits.phl.io/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1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8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20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8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6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00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https://data.oregon.gov/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http://civicapps.org/about/data-providers#D9</a:t>
            </a:r>
            <a:endParaRPr lang="en-US" dirty="0" smtClean="0"/>
          </a:p>
          <a:p>
            <a:r>
              <a:rPr lang="en-US" dirty="0">
                <a:hlinkClick r:id="rId4"/>
              </a:rPr>
              <a:t>http://codeforamerica.org/brigade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These slides available online: </a:t>
            </a:r>
            <a:r>
              <a:rPr lang="en-US" dirty="0" smtClean="0">
                <a:hlinkClick r:id="rId5"/>
              </a:rPr>
              <a:t>http://jden.us/cfp-frontier</a:t>
            </a:r>
            <a:r>
              <a:rPr lang="en-US" dirty="0" smtClean="0"/>
              <a:t> </a:t>
            </a:r>
          </a:p>
          <a:p>
            <a:r>
              <a:rPr lang="en-US" dirty="0" smtClean="0"/>
              <a:t>Me: @_ </a:t>
            </a:r>
            <a:r>
              <a:rPr lang="en-US" dirty="0" err="1" smtClean="0"/>
              <a:t>jden</a:t>
            </a:r>
            <a:r>
              <a:rPr lang="en-US" dirty="0" smtClean="0"/>
              <a:t> </a:t>
            </a:r>
            <a:r>
              <a:rPr lang="en-US" i="1" dirty="0" smtClean="0"/>
              <a:t>or</a:t>
            </a:r>
            <a:r>
              <a:rPr lang="en-US" dirty="0" smtClean="0"/>
              <a:t> jden@codeforamerica.org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84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Portland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nd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city to pass an</a:t>
            </a:r>
            <a:r>
              <a:rPr lang="en-US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open data policy (2009- res 36735)</a:t>
            </a:r>
          </a:p>
          <a:p>
            <a:r>
              <a:rPr lang="en-US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 source bona fides</a:t>
            </a:r>
          </a:p>
          <a:p>
            <a:r>
              <a:rPr lang="en-US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Super-collaborative </a:t>
            </a:r>
            <a:r>
              <a:rPr lang="en-US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</a:t>
            </a:r>
            <a:r>
              <a:rPr lang="en-US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community</a:t>
            </a:r>
          </a:p>
          <a:p>
            <a:r>
              <a:rPr lang="en-US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3+ </a:t>
            </a:r>
            <a:r>
              <a:rPr lang="en-US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CfA</a:t>
            </a:r>
            <a:r>
              <a:rPr lang="en-US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Fellows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 for Portland</a:t>
            </a:r>
          </a:p>
        </p:txBody>
      </p:sp>
    </p:spTree>
    <p:extLst>
      <p:ext uri="{BB962C8B-B14F-4D97-AF65-F5344CB8AC3E}">
        <p14:creationId xmlns:p14="http://schemas.microsoft.com/office/powerpoint/2010/main" val="346520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Code for All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23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95588" y="-1962150"/>
            <a:ext cx="17783175" cy="10782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Open Data Policy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91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51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08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Accela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18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12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96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168</Words>
  <Application>Microsoft Office PowerPoint</Application>
  <PresentationFormat>Widescreen</PresentationFormat>
  <Paragraphs>41</Paragraphs>
  <Slides>16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Adobe Garamond Pro Bold</vt:lpstr>
      <vt:lpstr>Arial</vt:lpstr>
      <vt:lpstr>Calibri</vt:lpstr>
      <vt:lpstr>Garamond</vt:lpstr>
      <vt:lpstr>Office Theme</vt:lpstr>
      <vt:lpstr>Tales from the frontier</vt:lpstr>
      <vt:lpstr>Portland</vt:lpstr>
      <vt:lpstr>Code for All</vt:lpstr>
      <vt:lpstr>Open Data Policy</vt:lpstr>
      <vt:lpstr>PowerPoint Presentation</vt:lpstr>
      <vt:lpstr>ArcGIS</vt:lpstr>
      <vt:lpstr>Accela</vt:lpstr>
      <vt:lpstr>PowerPoint Presentation</vt:lpstr>
      <vt:lpstr>PowerPoint Presentation</vt:lpstr>
      <vt:lpstr>http://constructionpermits.phl.io/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Tales from the frontier</dc:title>
  <dc:creator>Jason Denizac</dc:creator>
  <cp:lastModifiedBy>Jason Denizac</cp:lastModifiedBy>
  <cp:revision>9</cp:revision>
  <dcterms:created xsi:type="dcterms:W3CDTF">2014-05-13T19:12:37Z</dcterms:created>
  <dcterms:modified xsi:type="dcterms:W3CDTF">2014-05-14T00:14:26Z</dcterms:modified>
</cp:coreProperties>
</file>